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73" r:id="rId5"/>
    <p:sldId id="257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5989A-725F-4569-ABBA-A635AE1237DF}" v="31" dt="2026-01-31T09:47:3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Kristjánsson" userId="b8e5bee8-c39a-4638-aed8-77d0231cc5aa" providerId="ADAL" clId="{2297F11D-F1B1-4BD8-BC59-DF4A78A274E3}"/>
    <pc:docChg chg="undo custSel addSld delSld modSld">
      <pc:chgData name="Þorvaldur Kristjánsson" userId="b8e5bee8-c39a-4638-aed8-77d0231cc5aa" providerId="ADAL" clId="{2297F11D-F1B1-4BD8-BC59-DF4A78A274E3}" dt="2026-01-31T09:47:47.329" v="940" actId="1076"/>
      <pc:docMkLst>
        <pc:docMk/>
      </pc:docMkLst>
      <pc:sldChg chg="addSp delSp modSp mod">
        <pc:chgData name="Þorvaldur Kristjánsson" userId="b8e5bee8-c39a-4638-aed8-77d0231cc5aa" providerId="ADAL" clId="{2297F11D-F1B1-4BD8-BC59-DF4A78A274E3}" dt="2026-01-29T08:52:13.488" v="26" actId="1076"/>
        <pc:sldMkLst>
          <pc:docMk/>
          <pc:sldMk cId="3522295342" sldId="256"/>
        </pc:sldMkLst>
        <pc:spChg chg="mod">
          <ac:chgData name="Þorvaldur Kristjánsson" userId="b8e5bee8-c39a-4638-aed8-77d0231cc5aa" providerId="ADAL" clId="{2297F11D-F1B1-4BD8-BC59-DF4A78A274E3}" dt="2026-01-29T08:52:13.488" v="26" actId="1076"/>
          <ac:spMkLst>
            <pc:docMk/>
            <pc:sldMk cId="3522295342" sldId="256"/>
            <ac:spMk id="2" creationId="{ACD3B10C-F26A-5B9E-01FC-3D93BC40B66F}"/>
          </ac:spMkLst>
        </pc:spChg>
        <pc:picChg chg="add mod">
          <ac:chgData name="Þorvaldur Kristjánsson" userId="b8e5bee8-c39a-4638-aed8-77d0231cc5aa" providerId="ADAL" clId="{2297F11D-F1B1-4BD8-BC59-DF4A78A274E3}" dt="2026-01-29T08:52:07.710" v="25" actId="1076"/>
          <ac:picMkLst>
            <pc:docMk/>
            <pc:sldMk cId="3522295342" sldId="256"/>
            <ac:picMk id="4" creationId="{BC98CD4A-924A-42FD-19F6-96DB4A8209E2}"/>
          </ac:picMkLst>
        </pc:picChg>
        <pc:picChg chg="add mod">
          <ac:chgData name="Þorvaldur Kristjánsson" userId="b8e5bee8-c39a-4638-aed8-77d0231cc5aa" providerId="ADAL" clId="{2297F11D-F1B1-4BD8-BC59-DF4A78A274E3}" dt="2026-01-29T08:51:59.895" v="23" actId="1076"/>
          <ac:picMkLst>
            <pc:docMk/>
            <pc:sldMk cId="3522295342" sldId="256"/>
            <ac:picMk id="9" creationId="{7166C48E-2962-A726-21A8-FCFF3A632507}"/>
          </ac:picMkLst>
        </pc:picChg>
        <pc:picChg chg="add mod">
          <ac:chgData name="Þorvaldur Kristjánsson" userId="b8e5bee8-c39a-4638-aed8-77d0231cc5aa" providerId="ADAL" clId="{2297F11D-F1B1-4BD8-BC59-DF4A78A274E3}" dt="2026-01-29T08:51:35.032" v="17" actId="1076"/>
          <ac:picMkLst>
            <pc:docMk/>
            <pc:sldMk cId="3522295342" sldId="256"/>
            <ac:picMk id="10" creationId="{49238686-53B4-A410-D52E-15DB75EE1ECD}"/>
          </ac:picMkLst>
        </pc:picChg>
        <pc:picChg chg="add mod">
          <ac:chgData name="Þorvaldur Kristjánsson" userId="b8e5bee8-c39a-4638-aed8-77d0231cc5aa" providerId="ADAL" clId="{2297F11D-F1B1-4BD8-BC59-DF4A78A274E3}" dt="2026-01-29T08:51:50.367" v="21" actId="1076"/>
          <ac:picMkLst>
            <pc:docMk/>
            <pc:sldMk cId="3522295342" sldId="256"/>
            <ac:picMk id="11" creationId="{01F7A70A-64FF-8CF8-98C5-E098BF1EC2BD}"/>
          </ac:picMkLst>
        </pc:picChg>
      </pc:sldChg>
      <pc:sldChg chg="addSp modSp mod">
        <pc:chgData name="Þorvaldur Kristjánsson" userId="b8e5bee8-c39a-4638-aed8-77d0231cc5aa" providerId="ADAL" clId="{2297F11D-F1B1-4BD8-BC59-DF4A78A274E3}" dt="2026-01-31T08:11:36.464" v="884" actId="20577"/>
        <pc:sldMkLst>
          <pc:docMk/>
          <pc:sldMk cId="2012738166" sldId="257"/>
        </pc:sldMkLst>
        <pc:spChg chg="mod">
          <ac:chgData name="Þorvaldur Kristjánsson" userId="b8e5bee8-c39a-4638-aed8-77d0231cc5aa" providerId="ADAL" clId="{2297F11D-F1B1-4BD8-BC59-DF4A78A274E3}" dt="2026-01-30T21:28:34" v="788" actId="1076"/>
          <ac:spMkLst>
            <pc:docMk/>
            <pc:sldMk cId="2012738166" sldId="257"/>
            <ac:spMk id="2" creationId="{123FCEE7-7C4A-3394-BA7A-C282D613C8A3}"/>
          </ac:spMkLst>
        </pc:spChg>
        <pc:spChg chg="mod">
          <ac:chgData name="Þorvaldur Kristjánsson" userId="b8e5bee8-c39a-4638-aed8-77d0231cc5aa" providerId="ADAL" clId="{2297F11D-F1B1-4BD8-BC59-DF4A78A274E3}" dt="2026-01-31T08:11:36.464" v="884" actId="20577"/>
          <ac:spMkLst>
            <pc:docMk/>
            <pc:sldMk cId="2012738166" sldId="257"/>
            <ac:spMk id="3" creationId="{21DC80D7-2E67-1C26-449C-88DC0BD1FA0C}"/>
          </ac:spMkLst>
        </pc:spChg>
        <pc:picChg chg="add mod">
          <ac:chgData name="Þorvaldur Kristjánsson" userId="b8e5bee8-c39a-4638-aed8-77d0231cc5aa" providerId="ADAL" clId="{2297F11D-F1B1-4BD8-BC59-DF4A78A274E3}" dt="2026-01-30T21:29:21.032" v="797" actId="1038"/>
          <ac:picMkLst>
            <pc:docMk/>
            <pc:sldMk cId="2012738166" sldId="257"/>
            <ac:picMk id="5" creationId="{B67A35F7-F641-3231-10C7-63E074DA1A1B}"/>
          </ac:picMkLst>
        </pc:picChg>
      </pc:sldChg>
      <pc:sldChg chg="addSp modSp mod">
        <pc:chgData name="Þorvaldur Kristjánsson" userId="b8e5bee8-c39a-4638-aed8-77d0231cc5aa" providerId="ADAL" clId="{2297F11D-F1B1-4BD8-BC59-DF4A78A274E3}" dt="2026-01-31T08:11:02.940" v="878" actId="14100"/>
        <pc:sldMkLst>
          <pc:docMk/>
          <pc:sldMk cId="2480325108" sldId="258"/>
        </pc:sldMkLst>
        <pc:spChg chg="mod">
          <ac:chgData name="Þorvaldur Kristjánsson" userId="b8e5bee8-c39a-4638-aed8-77d0231cc5aa" providerId="ADAL" clId="{2297F11D-F1B1-4BD8-BC59-DF4A78A274E3}" dt="2026-01-31T08:11:02.940" v="878" actId="14100"/>
          <ac:spMkLst>
            <pc:docMk/>
            <pc:sldMk cId="2480325108" sldId="258"/>
            <ac:spMk id="2" creationId="{39DF25C0-80C2-FBE7-7919-9C126EDA84EA}"/>
          </ac:spMkLst>
        </pc:spChg>
        <pc:spChg chg="mod">
          <ac:chgData name="Þorvaldur Kristjánsson" userId="b8e5bee8-c39a-4638-aed8-77d0231cc5aa" providerId="ADAL" clId="{2297F11D-F1B1-4BD8-BC59-DF4A78A274E3}" dt="2026-01-30T21:23:37.573" v="744" actId="20577"/>
          <ac:spMkLst>
            <pc:docMk/>
            <pc:sldMk cId="2480325108" sldId="258"/>
            <ac:spMk id="3" creationId="{98F7F9AC-A1EC-2DF4-B59A-860965D63A90}"/>
          </ac:spMkLst>
        </pc:spChg>
        <pc:picChg chg="add mod">
          <ac:chgData name="Þorvaldur Kristjánsson" userId="b8e5bee8-c39a-4638-aed8-77d0231cc5aa" providerId="ADAL" clId="{2297F11D-F1B1-4BD8-BC59-DF4A78A274E3}" dt="2026-01-30T21:26:57.238" v="750" actId="1076"/>
          <ac:picMkLst>
            <pc:docMk/>
            <pc:sldMk cId="2480325108" sldId="258"/>
            <ac:picMk id="5" creationId="{39AD7B06-BC11-1E5E-3688-456662964AAD}"/>
          </ac:picMkLst>
        </pc:picChg>
        <pc:picChg chg="add mod">
          <ac:chgData name="Þorvaldur Kristjánsson" userId="b8e5bee8-c39a-4638-aed8-77d0231cc5aa" providerId="ADAL" clId="{2297F11D-F1B1-4BD8-BC59-DF4A78A274E3}" dt="2026-01-30T21:26:59.118" v="751" actId="1076"/>
          <ac:picMkLst>
            <pc:docMk/>
            <pc:sldMk cId="2480325108" sldId="258"/>
            <ac:picMk id="6" creationId="{63DAB778-3C15-4473-9D44-6894E7F215B3}"/>
          </ac:picMkLst>
        </pc:picChg>
      </pc:sldChg>
      <pc:sldChg chg="addSp modSp mod">
        <pc:chgData name="Þorvaldur Kristjánsson" userId="b8e5bee8-c39a-4638-aed8-77d0231cc5aa" providerId="ADAL" clId="{2297F11D-F1B1-4BD8-BC59-DF4A78A274E3}" dt="2026-01-31T08:12:21.742" v="886" actId="20577"/>
        <pc:sldMkLst>
          <pc:docMk/>
          <pc:sldMk cId="2855187055" sldId="260"/>
        </pc:sldMkLst>
        <pc:spChg chg="mod">
          <ac:chgData name="Þorvaldur Kristjánsson" userId="b8e5bee8-c39a-4638-aed8-77d0231cc5aa" providerId="ADAL" clId="{2297F11D-F1B1-4BD8-BC59-DF4A78A274E3}" dt="2026-01-29T08:55:32.029" v="136" actId="1076"/>
          <ac:spMkLst>
            <pc:docMk/>
            <pc:sldMk cId="2855187055" sldId="260"/>
            <ac:spMk id="2" creationId="{3310EB8A-0347-0B6B-687B-40F0492C7B91}"/>
          </ac:spMkLst>
        </pc:spChg>
        <pc:spChg chg="mod">
          <ac:chgData name="Þorvaldur Kristjánsson" userId="b8e5bee8-c39a-4638-aed8-77d0231cc5aa" providerId="ADAL" clId="{2297F11D-F1B1-4BD8-BC59-DF4A78A274E3}" dt="2026-01-31T08:12:21.742" v="886" actId="20577"/>
          <ac:spMkLst>
            <pc:docMk/>
            <pc:sldMk cId="2855187055" sldId="260"/>
            <ac:spMk id="3" creationId="{451D5829-FA57-E17C-E3B5-7D1EC6F99876}"/>
          </ac:spMkLst>
        </pc:spChg>
        <pc:picChg chg="add mod">
          <ac:chgData name="Þorvaldur Kristjánsson" userId="b8e5bee8-c39a-4638-aed8-77d0231cc5aa" providerId="ADAL" clId="{2297F11D-F1B1-4BD8-BC59-DF4A78A274E3}" dt="2026-01-29T10:31:58.174" v="707" actId="1036"/>
          <ac:picMkLst>
            <pc:docMk/>
            <pc:sldMk cId="2855187055" sldId="260"/>
            <ac:picMk id="5" creationId="{3F79AB29-804E-746D-E52C-087116D370B7}"/>
          </ac:picMkLst>
        </pc:picChg>
      </pc:sldChg>
      <pc:sldChg chg="addSp modSp mod">
        <pc:chgData name="Þorvaldur Kristjánsson" userId="b8e5bee8-c39a-4638-aed8-77d0231cc5aa" providerId="ADAL" clId="{2297F11D-F1B1-4BD8-BC59-DF4A78A274E3}" dt="2026-01-31T08:12:53.384" v="891" actId="20577"/>
        <pc:sldMkLst>
          <pc:docMk/>
          <pc:sldMk cId="4112032909" sldId="261"/>
        </pc:sldMkLst>
        <pc:spChg chg="mod">
          <ac:chgData name="Þorvaldur Kristjánsson" userId="b8e5bee8-c39a-4638-aed8-77d0231cc5aa" providerId="ADAL" clId="{2297F11D-F1B1-4BD8-BC59-DF4A78A274E3}" dt="2026-01-31T08:12:53.384" v="891" actId="20577"/>
          <ac:spMkLst>
            <pc:docMk/>
            <pc:sldMk cId="4112032909" sldId="261"/>
            <ac:spMk id="3" creationId="{0CFC4832-A4EF-CC49-643B-E4B4231C4871}"/>
          </ac:spMkLst>
        </pc:spChg>
        <pc:picChg chg="add mod modCrop">
          <ac:chgData name="Þorvaldur Kristjánsson" userId="b8e5bee8-c39a-4638-aed8-77d0231cc5aa" providerId="ADAL" clId="{2297F11D-F1B1-4BD8-BC59-DF4A78A274E3}" dt="2026-01-30T21:36:55.671" v="868" actId="14100"/>
          <ac:picMkLst>
            <pc:docMk/>
            <pc:sldMk cId="4112032909" sldId="261"/>
            <ac:picMk id="4" creationId="{07A7AB69-1B2F-79AB-0ED0-DDE7605E2CDF}"/>
          </ac:picMkLst>
        </pc:picChg>
      </pc:sldChg>
      <pc:sldChg chg="modSp mod">
        <pc:chgData name="Þorvaldur Kristjánsson" userId="b8e5bee8-c39a-4638-aed8-77d0231cc5aa" providerId="ADAL" clId="{2297F11D-F1B1-4BD8-BC59-DF4A78A274E3}" dt="2026-01-31T09:43:57.454" v="934" actId="6549"/>
        <pc:sldMkLst>
          <pc:docMk/>
          <pc:sldMk cId="3550967268" sldId="262"/>
        </pc:sldMkLst>
        <pc:spChg chg="mod">
          <ac:chgData name="Þorvaldur Kristjánsson" userId="b8e5bee8-c39a-4638-aed8-77d0231cc5aa" providerId="ADAL" clId="{2297F11D-F1B1-4BD8-BC59-DF4A78A274E3}" dt="2026-01-31T09:43:57.454" v="934" actId="6549"/>
          <ac:spMkLst>
            <pc:docMk/>
            <pc:sldMk cId="3550967268" sldId="262"/>
            <ac:spMk id="3" creationId="{237C86EF-A794-C4F2-C19C-1A09C3DB8337}"/>
          </ac:spMkLst>
        </pc:spChg>
      </pc:sldChg>
      <pc:sldChg chg="addSp modSp mod">
        <pc:chgData name="Þorvaldur Kristjánsson" userId="b8e5bee8-c39a-4638-aed8-77d0231cc5aa" providerId="ADAL" clId="{2297F11D-F1B1-4BD8-BC59-DF4A78A274E3}" dt="2026-01-31T09:47:47.329" v="940" actId="1076"/>
        <pc:sldMkLst>
          <pc:docMk/>
          <pc:sldMk cId="3620296001" sldId="263"/>
        </pc:sldMkLst>
        <pc:spChg chg="mod">
          <ac:chgData name="Þorvaldur Kristjánsson" userId="b8e5bee8-c39a-4638-aed8-77d0231cc5aa" providerId="ADAL" clId="{2297F11D-F1B1-4BD8-BC59-DF4A78A274E3}" dt="2026-01-29T09:02:39.089" v="431" actId="20577"/>
          <ac:spMkLst>
            <pc:docMk/>
            <pc:sldMk cId="3620296001" sldId="263"/>
            <ac:spMk id="2" creationId="{2FF4D476-3DF6-C19B-85A8-1C6AEDF8E97F}"/>
          </ac:spMkLst>
        </pc:spChg>
        <pc:spChg chg="mod">
          <ac:chgData name="Þorvaldur Kristjánsson" userId="b8e5bee8-c39a-4638-aed8-77d0231cc5aa" providerId="ADAL" clId="{2297F11D-F1B1-4BD8-BC59-DF4A78A274E3}" dt="2026-01-31T09:47:23.270" v="935" actId="1076"/>
          <ac:spMkLst>
            <pc:docMk/>
            <pc:sldMk cId="3620296001" sldId="263"/>
            <ac:spMk id="3" creationId="{20B263A6-BA5A-5B54-8B27-E41EDA940519}"/>
          </ac:spMkLst>
        </pc:spChg>
        <pc:picChg chg="add mod">
          <ac:chgData name="Þorvaldur Kristjánsson" userId="b8e5bee8-c39a-4638-aed8-77d0231cc5aa" providerId="ADAL" clId="{2297F11D-F1B1-4BD8-BC59-DF4A78A274E3}" dt="2026-01-31T09:47:47.329" v="940" actId="1076"/>
          <ac:picMkLst>
            <pc:docMk/>
            <pc:sldMk cId="3620296001" sldId="263"/>
            <ac:picMk id="5" creationId="{9A0D733C-CC61-5584-6DAB-67E541B043AA}"/>
          </ac:picMkLst>
        </pc:picChg>
      </pc:sldChg>
      <pc:sldChg chg="addSp delSp modSp mod setBg">
        <pc:chgData name="Þorvaldur Kristjánsson" userId="b8e5bee8-c39a-4638-aed8-77d0231cc5aa" providerId="ADAL" clId="{2297F11D-F1B1-4BD8-BC59-DF4A78A274E3}" dt="2026-01-29T09:02:04.043" v="417" actId="26606"/>
        <pc:sldMkLst>
          <pc:docMk/>
          <pc:sldMk cId="1187707278" sldId="264"/>
        </pc:sldMkLst>
        <pc:spChg chg="mod">
          <ac:chgData name="Þorvaldur Kristjánsson" userId="b8e5bee8-c39a-4638-aed8-77d0231cc5aa" providerId="ADAL" clId="{2297F11D-F1B1-4BD8-BC59-DF4A78A274E3}" dt="2026-01-29T09:02:04.043" v="417" actId="26606"/>
          <ac:spMkLst>
            <pc:docMk/>
            <pc:sldMk cId="1187707278" sldId="264"/>
            <ac:spMk id="2" creationId="{CF0C60FA-2E0F-7EEA-C3B2-0C0BAEFE2E25}"/>
          </ac:spMkLst>
        </pc:spChg>
        <pc:spChg chg="add del mod">
          <ac:chgData name="Þorvaldur Kristjánsson" userId="b8e5bee8-c39a-4638-aed8-77d0231cc5aa" providerId="ADAL" clId="{2297F11D-F1B1-4BD8-BC59-DF4A78A274E3}" dt="2026-01-29T09:02:04.043" v="417" actId="26606"/>
          <ac:spMkLst>
            <pc:docMk/>
            <pc:sldMk cId="1187707278" sldId="264"/>
            <ac:spMk id="3" creationId="{A3C1B2FD-FE99-78EC-4B9F-36BFCF2951F0}"/>
          </ac:spMkLst>
        </pc:spChg>
        <pc:picChg chg="add mod">
          <ac:chgData name="Þorvaldur Kristjánsson" userId="b8e5bee8-c39a-4638-aed8-77d0231cc5aa" providerId="ADAL" clId="{2297F11D-F1B1-4BD8-BC59-DF4A78A274E3}" dt="2026-01-29T09:02:04.043" v="417" actId="26606"/>
          <ac:picMkLst>
            <pc:docMk/>
            <pc:sldMk cId="1187707278" sldId="264"/>
            <ac:picMk id="7" creationId="{1D48BB74-60C8-1767-3C70-2988A06146E3}"/>
          </ac:picMkLst>
        </pc:picChg>
      </pc:sldChg>
      <pc:sldChg chg="modSp mod">
        <pc:chgData name="Þorvaldur Kristjánsson" userId="b8e5bee8-c39a-4638-aed8-77d0231cc5aa" providerId="ADAL" clId="{2297F11D-F1B1-4BD8-BC59-DF4A78A274E3}" dt="2026-01-31T08:14:31.037" v="931" actId="5793"/>
        <pc:sldMkLst>
          <pc:docMk/>
          <pc:sldMk cId="2077429467" sldId="266"/>
        </pc:sldMkLst>
        <pc:spChg chg="mod">
          <ac:chgData name="Þorvaldur Kristjánsson" userId="b8e5bee8-c39a-4638-aed8-77d0231cc5aa" providerId="ADAL" clId="{2297F11D-F1B1-4BD8-BC59-DF4A78A274E3}" dt="2026-01-31T08:14:31.037" v="931" actId="5793"/>
          <ac:spMkLst>
            <pc:docMk/>
            <pc:sldMk cId="2077429467" sldId="266"/>
            <ac:spMk id="3" creationId="{57649B4D-B33A-46C5-3169-4289955E5F00}"/>
          </ac:spMkLst>
        </pc:spChg>
      </pc:sldChg>
      <pc:sldChg chg="modSp mod">
        <pc:chgData name="Þorvaldur Kristjánsson" userId="b8e5bee8-c39a-4638-aed8-77d0231cc5aa" providerId="ADAL" clId="{2297F11D-F1B1-4BD8-BC59-DF4A78A274E3}" dt="2026-01-29T09:11:35.157" v="695" actId="27636"/>
        <pc:sldMkLst>
          <pc:docMk/>
          <pc:sldMk cId="3489700102" sldId="267"/>
        </pc:sldMkLst>
        <pc:spChg chg="mod">
          <ac:chgData name="Þorvaldur Kristjánsson" userId="b8e5bee8-c39a-4638-aed8-77d0231cc5aa" providerId="ADAL" clId="{2297F11D-F1B1-4BD8-BC59-DF4A78A274E3}" dt="2026-01-29T09:11:35.157" v="695" actId="27636"/>
          <ac:spMkLst>
            <pc:docMk/>
            <pc:sldMk cId="3489700102" sldId="267"/>
            <ac:spMk id="3" creationId="{FD28C7E6-00F3-70B2-809D-C88F1C1E1CEB}"/>
          </ac:spMkLst>
        </pc:spChg>
      </pc:sldChg>
      <pc:sldChg chg="addSp modSp mod">
        <pc:chgData name="Þorvaldur Kristjánsson" userId="b8e5bee8-c39a-4638-aed8-77d0231cc5aa" providerId="ADAL" clId="{2297F11D-F1B1-4BD8-BC59-DF4A78A274E3}" dt="2026-01-30T21:32:12.458" v="858" actId="113"/>
        <pc:sldMkLst>
          <pc:docMk/>
          <pc:sldMk cId="1217030228" sldId="271"/>
        </pc:sldMkLst>
        <pc:spChg chg="mod">
          <ac:chgData name="Þorvaldur Kristjánsson" userId="b8e5bee8-c39a-4638-aed8-77d0231cc5aa" providerId="ADAL" clId="{2297F11D-F1B1-4BD8-BC59-DF4A78A274E3}" dt="2026-01-30T21:32:12.458" v="858" actId="113"/>
          <ac:spMkLst>
            <pc:docMk/>
            <pc:sldMk cId="1217030228" sldId="271"/>
            <ac:spMk id="3" creationId="{993DC35A-E855-E908-E525-684B4278FDE6}"/>
          </ac:spMkLst>
        </pc:spChg>
        <pc:picChg chg="add mod modCrop">
          <ac:chgData name="Þorvaldur Kristjánsson" userId="b8e5bee8-c39a-4638-aed8-77d0231cc5aa" providerId="ADAL" clId="{2297F11D-F1B1-4BD8-BC59-DF4A78A274E3}" dt="2026-01-30T21:30:24.048" v="803" actId="1076"/>
          <ac:picMkLst>
            <pc:docMk/>
            <pc:sldMk cId="1217030228" sldId="271"/>
            <ac:picMk id="5" creationId="{660C5589-BC5A-7705-255C-F35E500A55D4}"/>
          </ac:picMkLst>
        </pc:picChg>
      </pc:sldChg>
      <pc:sldChg chg="del">
        <pc:chgData name="Þorvaldur Kristjánsson" userId="b8e5bee8-c39a-4638-aed8-77d0231cc5aa" providerId="ADAL" clId="{2297F11D-F1B1-4BD8-BC59-DF4A78A274E3}" dt="2026-01-30T21:34:46.170" v="864" actId="47"/>
        <pc:sldMkLst>
          <pc:docMk/>
          <pc:sldMk cId="1437506613" sldId="272"/>
        </pc:sldMkLst>
      </pc:sldChg>
      <pc:sldChg chg="addSp delSp modSp new mod">
        <pc:chgData name="Þorvaldur Kristjánsson" userId="b8e5bee8-c39a-4638-aed8-77d0231cc5aa" providerId="ADAL" clId="{2297F11D-F1B1-4BD8-BC59-DF4A78A274E3}" dt="2026-01-29T10:02:21.329" v="703" actId="1076"/>
        <pc:sldMkLst>
          <pc:docMk/>
          <pc:sldMk cId="2644612769" sldId="273"/>
        </pc:sldMkLst>
        <pc:picChg chg="add mod">
          <ac:chgData name="Þorvaldur Kristjánsson" userId="b8e5bee8-c39a-4638-aed8-77d0231cc5aa" providerId="ADAL" clId="{2297F11D-F1B1-4BD8-BC59-DF4A78A274E3}" dt="2026-01-29T10:02:21.329" v="703" actId="1076"/>
          <ac:picMkLst>
            <pc:docMk/>
            <pc:sldMk cId="2644612769" sldId="273"/>
            <ac:picMk id="7" creationId="{0A319DDC-613E-8939-3954-3313A6741331}"/>
          </ac:picMkLst>
        </pc:picChg>
      </pc:sldChg>
      <pc:sldChg chg="add del">
        <pc:chgData name="Þorvaldur Kristjánsson" userId="b8e5bee8-c39a-4638-aed8-77d0231cc5aa" providerId="ADAL" clId="{2297F11D-F1B1-4BD8-BC59-DF4A78A274E3}" dt="2026-01-30T21:26:36.781" v="746"/>
        <pc:sldMkLst>
          <pc:docMk/>
          <pc:sldMk cId="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5C49-DB11-5A7C-3E8C-3E1219541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E64E1-BC75-A9D4-5B40-FAC2B732C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0C48-6714-2A26-91A2-DEB96486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C1281-3064-76E9-42EC-FF1256C7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CCAC-6C88-C3FA-5D40-FF06F87A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191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F8FA-F19D-BB34-4D26-9F676BA0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94B56-0AAF-6A71-3D35-68136DDB0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A2931-B655-92E6-F7F3-3CB6F589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3FD9-DFE9-B430-9644-46AE97A4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F092-7538-0701-B3C6-914C2786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720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D7566-CF2C-D953-967C-994DFAA40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1B337-7652-C0A1-A9C5-0EA9432B7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69488-37A0-5EE8-FD84-B3241805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A4480-13BF-2820-FE58-1519080F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120D-FCD7-FCD0-58F1-10459B3E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275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ACEE-70E7-EFF4-D459-93AAFAB0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4E2-6DE1-6276-97E4-CDFD9FCD2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7D9C-5206-6EB5-0E40-6015A511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1D83B-0FA3-900C-4D13-608AACFF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78C2D-5D2F-DC23-97FC-D6CB8A8A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89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69A4-DD95-2C37-8988-7801F71C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213C-83F2-6968-31A3-8D7B6C68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8B4E-66A3-5357-9E0A-3DA4807A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27F9-7A94-E22B-8F20-5B50362B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AEF9-462A-D647-7C1C-EADA0354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095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4113-4915-E09F-6219-559C82EE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73AF-7E8C-6956-A43F-1A79A54FE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5595E-3383-FF5E-1998-FDC9EABB7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F34DB-28D6-3360-A8D9-DD403A4B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F88A5-F792-F351-F4E5-B887F778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4AEB7-7100-DF05-13D2-3E759FB6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1428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631C-B544-3A47-7B0A-CB6A70EA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8C92-ABEE-D80A-9944-2741768F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0C732-6DB4-5E0C-4ABC-911232CDE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8B217-709B-A889-9018-7CE98B0FE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01F53-8B00-8FF4-B968-D5DCD8182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32C97-B080-BA63-8D3B-22D50110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48C20-2B4D-D1A8-36B0-287DA757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11F91-9572-AE38-FB1D-6DE4B92D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775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370D-0ED3-55D6-7491-13380E33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BCD57-C713-C5BB-7F57-040A2E8C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6C2DC-0DBB-CBD6-A1C1-0EAA0420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FB003-6DA8-E731-4107-640ED33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14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1C361-BAA4-59B9-958B-16A51458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4FE4E-549C-28C1-77E7-9B424DAF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489F8-3DF8-C28C-17EA-F972F351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33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5C1E-13DC-3444-C48A-28AED4E6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06D73-11D9-6F3B-E22A-8A7C153A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E28F0-4794-E52F-8B9C-C56239B2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31648-A45E-0FBB-1F92-1C308846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63FFD-7C0F-D9AC-091C-60253703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23E28-6C48-A911-62B0-F6B26E21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572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FE4A-B750-65A5-9F24-C8522DC6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DE3D0-0C0E-4BA2-FEA2-E35E8EC10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0364F-0C21-FDE9-2B1B-E89F11CEB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88A87-2F9F-694E-CFC8-9CC946FC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C37C2-DAC5-676D-97D2-318C3E11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A80F7-9086-972C-0FC0-09C7A3F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271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1B2DB-9AA7-45B3-3877-E63406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F4DF-415E-CF1D-7633-BBAA56F82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41249-3216-07BD-73C8-CEDF7E3C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563521-1F7C-4B18-A35F-A4D9CBF1998D}" type="datetimeFigureOut">
              <a:rPr lang="is-IS" smtClean="0"/>
              <a:t>31.1.2026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92089-C073-37F0-EA91-5B66D4F18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D0963-7226-8ABE-BB83-2C7E46BAB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F98CDD-595C-4B68-B873-AD8A826EC7B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095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B10C-F26A-5B9E-01FC-3D93BC40B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8375"/>
            <a:ext cx="9144000" cy="2387600"/>
          </a:xfrm>
        </p:spPr>
        <p:txBody>
          <a:bodyPr/>
          <a:lstStyle/>
          <a:p>
            <a:r>
              <a:rPr lang="en-US" noProof="0" dirty="0"/>
              <a:t>25 years of </a:t>
            </a:r>
            <a:r>
              <a:rPr lang="en-US" noProof="0" dirty="0" err="1"/>
              <a:t>WorldFengur</a:t>
            </a:r>
            <a:endParaRPr lang="en-US" noProof="0" dirty="0"/>
          </a:p>
        </p:txBody>
      </p:sp>
      <p:pic>
        <p:nvPicPr>
          <p:cNvPr id="4" name="Picture 3" descr="A horse head in a circle&#10;&#10;Description automatically generated">
            <a:extLst>
              <a:ext uri="{FF2B5EF4-FFF2-40B4-BE49-F238E27FC236}">
                <a16:creationId xmlns:a16="http://schemas.microsoft.com/office/drawing/2014/main" id="{BC98CD4A-924A-42FD-19F6-96DB4A820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46" y="82296"/>
            <a:ext cx="2362708" cy="2369879"/>
          </a:xfrm>
          <a:prstGeom prst="rect">
            <a:avLst/>
          </a:prstGeom>
        </p:spPr>
      </p:pic>
      <p:pic>
        <p:nvPicPr>
          <p:cNvPr id="9" name="Picture 8" descr="A blue circle with black lines&#10;&#10;Description automatically generated">
            <a:extLst>
              <a:ext uri="{FF2B5EF4-FFF2-40B4-BE49-F238E27FC236}">
                <a16:creationId xmlns:a16="http://schemas.microsoft.com/office/drawing/2014/main" id="{7166C48E-2962-A726-21A8-FCFF3A632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3" y="4200654"/>
            <a:ext cx="1845070" cy="2015191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49238686-53B4-A410-D52E-15DB75EE1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03" y="4623719"/>
            <a:ext cx="1278797" cy="145231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01F7A70A-64FF-8CF8-98C5-E098BF1EC2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1161"/>
          <a:stretch/>
        </p:blipFill>
        <p:spPr bwMode="auto">
          <a:xfrm>
            <a:off x="7560620" y="4623718"/>
            <a:ext cx="2135080" cy="1452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22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D476-3DF6-C19B-85A8-1C6AEDF8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registrars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63A6-BA5A-5B54-8B27-E41EDA94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2" y="2330374"/>
            <a:ext cx="10515600" cy="4351338"/>
          </a:xfrm>
        </p:spPr>
        <p:txBody>
          <a:bodyPr/>
          <a:lstStyle/>
          <a:p>
            <a:r>
              <a:rPr lang="en-US" noProof="0" dirty="0"/>
              <a:t>More than 100 registrars in 23 countries are responsible for registering the horses into </a:t>
            </a:r>
            <a:r>
              <a:rPr lang="en-US" noProof="0" dirty="0" err="1"/>
              <a:t>WorldFengur</a:t>
            </a:r>
            <a:endParaRPr lang="en-US" noProof="0" dirty="0"/>
          </a:p>
          <a:p>
            <a:r>
              <a:rPr lang="en-US" noProof="0" dirty="0"/>
              <a:t>Most FEIF member association gets free access to </a:t>
            </a:r>
            <a:r>
              <a:rPr lang="en-US" noProof="0" dirty="0" err="1"/>
              <a:t>WorldFengur</a:t>
            </a:r>
            <a:r>
              <a:rPr lang="en-US" noProof="0" dirty="0"/>
              <a:t> for all its individual members, a total of approximately </a:t>
            </a:r>
            <a:r>
              <a:rPr lang="en-US" dirty="0"/>
              <a:t>43</a:t>
            </a:r>
            <a:r>
              <a:rPr lang="en-US" noProof="0" dirty="0"/>
              <a:t>.000 people</a:t>
            </a:r>
          </a:p>
          <a:p>
            <a:r>
              <a:rPr lang="en-US" dirty="0" err="1"/>
              <a:t>WorldFengur</a:t>
            </a:r>
            <a:r>
              <a:rPr lang="en-US" dirty="0"/>
              <a:t> is available in 10 languages</a:t>
            </a:r>
          </a:p>
          <a:p>
            <a:r>
              <a:rPr lang="en-US" noProof="0" dirty="0"/>
              <a:t>Ever growing </a:t>
            </a:r>
            <a:r>
              <a:rPr lang="en-US" noProof="0" dirty="0" err="1"/>
              <a:t>nam</a:t>
            </a:r>
            <a:r>
              <a:rPr lang="en-US" dirty="0"/>
              <a:t>e bank with 14.500 names…</a:t>
            </a:r>
            <a:endParaRPr lang="en-US" noProof="0" dirty="0"/>
          </a:p>
          <a:p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D733C-CC61-5584-6DAB-67E541B0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37" y="104743"/>
            <a:ext cx="3079791" cy="22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60FA-2E0F-7EEA-C3B2-0C0BAEFE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DNA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B2FD-FE99-78EC-4B9F-36BFCF295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noProof="0"/>
              <a:t>WorldFengur contains a data-sharing DNA database</a:t>
            </a:r>
          </a:p>
          <a:p>
            <a:r>
              <a:rPr lang="en-US" noProof="0"/>
              <a:t>DNA profiles from laboratories all over the world are stored</a:t>
            </a:r>
          </a:p>
          <a:p>
            <a:r>
              <a:rPr lang="en-US" noProof="0"/>
              <a:t>A cooperation between DNA laboratories was established to make this possible</a:t>
            </a:r>
          </a:p>
          <a:p>
            <a:r>
              <a:rPr lang="en-US"/>
              <a:t>E</a:t>
            </a:r>
            <a:r>
              <a:rPr lang="en-US" noProof="0"/>
              <a:t>nables the proof of parentage of horses located in different countries</a:t>
            </a:r>
          </a:p>
          <a:p>
            <a:r>
              <a:rPr lang="en-US"/>
              <a:t>A </a:t>
            </a:r>
            <a:r>
              <a:rPr lang="en-US" noProof="0"/>
              <a:t>program is in WorldFengur automatically checks ancestries</a:t>
            </a:r>
          </a:p>
          <a:p>
            <a:r>
              <a:rPr lang="en-US"/>
              <a:t>R</a:t>
            </a:r>
            <a:r>
              <a:rPr lang="en-US" noProof="0"/>
              <a:t>esults  are published immediately</a:t>
            </a:r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8BB74-60C8-1767-3C70-2988A0614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04" y="249492"/>
            <a:ext cx="2974848" cy="19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E255-14D7-5B9C-083A-BDBE251C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mating and stallion selection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09543-85F5-F90F-ADA4-50CE174DA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noProof="0" dirty="0"/>
              <a:t>The “virtual mating” feature </a:t>
            </a:r>
          </a:p>
          <a:p>
            <a:r>
              <a:rPr lang="en-US" noProof="0" dirty="0"/>
              <a:t>Important tool for breeders in the selection of stallions for their broodmares</a:t>
            </a:r>
          </a:p>
          <a:p>
            <a:r>
              <a:rPr lang="en-US" noProof="0" dirty="0"/>
              <a:t>Based on traits included in the breeding goal of the Icelandic horse</a:t>
            </a:r>
          </a:p>
          <a:p>
            <a:r>
              <a:rPr lang="en-US" noProof="0" dirty="0"/>
              <a:t> For the potential foal:</a:t>
            </a:r>
          </a:p>
          <a:p>
            <a:pPr lvl="1"/>
            <a:r>
              <a:rPr lang="en-US" dirty="0"/>
              <a:t>Breeding values for all traits</a:t>
            </a:r>
          </a:p>
          <a:p>
            <a:pPr lvl="1"/>
            <a:r>
              <a:rPr lang="en-US" noProof="0" dirty="0"/>
              <a:t>Inbreeding coefficient</a:t>
            </a:r>
          </a:p>
          <a:p>
            <a:pPr lvl="1"/>
            <a:r>
              <a:rPr lang="en-US" noProof="0" dirty="0"/>
              <a:t>Possibility of colors</a:t>
            </a:r>
          </a:p>
          <a:p>
            <a:r>
              <a:rPr lang="en-US" noProof="0" dirty="0"/>
              <a:t> This way, breeders can see which traits a certain stallion is expected to improve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569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9FA1A-5A7E-4622-E8F6-A76F143B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noProof="0"/>
              <a:t>Colors of the Icelandic horse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9B4D-B33A-46C5-3169-4289955E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noProof="0" dirty="0"/>
              <a:t>In </a:t>
            </a:r>
            <a:r>
              <a:rPr lang="en-US" sz="2200" noProof="0" dirty="0" err="1"/>
              <a:t>WorldFengur</a:t>
            </a:r>
            <a:r>
              <a:rPr lang="en-US" sz="2200" noProof="0" dirty="0"/>
              <a:t> users can look up useful information on horse </a:t>
            </a:r>
            <a:r>
              <a:rPr lang="en-US" sz="2200" noProof="0" dirty="0" err="1"/>
              <a:t>colours</a:t>
            </a:r>
            <a:r>
              <a:rPr lang="en-US" sz="2200" noProof="0" dirty="0"/>
              <a:t> </a:t>
            </a:r>
          </a:p>
          <a:p>
            <a:r>
              <a:rPr lang="en-US" sz="2200" dirty="0"/>
              <a:t>H</a:t>
            </a:r>
            <a:r>
              <a:rPr lang="en-US" sz="2200" noProof="0" dirty="0" err="1"/>
              <a:t>undreds</a:t>
            </a:r>
            <a:r>
              <a:rPr lang="en-US" sz="2200" noProof="0" dirty="0"/>
              <a:t> of example photos and genetic information on horse color inheritance</a:t>
            </a:r>
          </a:p>
          <a:p>
            <a:pPr marL="0" indent="0">
              <a:buNone/>
            </a:pPr>
            <a:endParaRPr lang="en-US" sz="2200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DEE213-9B08-10C3-F7C6-E7066068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 r="18682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742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C9DC-D5AE-1A84-CEC8-463C5574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noProof="0" dirty="0"/>
              <a:t>Next steps into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8C7E6-00F3-70B2-809D-C88F1C1E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264"/>
            <a:ext cx="10515600" cy="5705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Reprogramming of </a:t>
            </a:r>
            <a:r>
              <a:rPr lang="en-US" noProof="0" dirty="0" err="1"/>
              <a:t>WorldFengur</a:t>
            </a:r>
            <a:endParaRPr lang="en-US" noProof="0" dirty="0"/>
          </a:p>
          <a:p>
            <a:pPr lvl="1"/>
            <a:r>
              <a:rPr lang="en-US" dirty="0"/>
              <a:t>Securing the data</a:t>
            </a:r>
          </a:p>
          <a:p>
            <a:pPr lvl="1"/>
            <a:r>
              <a:rPr lang="en-US" dirty="0"/>
              <a:t>Updating of software </a:t>
            </a:r>
          </a:p>
          <a:p>
            <a:pPr lvl="1"/>
            <a:r>
              <a:rPr lang="en-US" dirty="0"/>
              <a:t>Increased features</a:t>
            </a:r>
          </a:p>
          <a:p>
            <a:pPr lvl="1"/>
            <a:r>
              <a:rPr lang="en-US" dirty="0"/>
              <a:t>New platforms - Easy access </a:t>
            </a:r>
          </a:p>
          <a:p>
            <a:pPr lvl="1"/>
            <a:r>
              <a:rPr lang="en-US" dirty="0"/>
              <a:t>Make </a:t>
            </a:r>
            <a:r>
              <a:rPr lang="en-US" dirty="0" err="1"/>
              <a:t>WorldFengur</a:t>
            </a:r>
            <a:r>
              <a:rPr lang="en-US" dirty="0"/>
              <a:t> an even better breeding tool</a:t>
            </a:r>
          </a:p>
          <a:p>
            <a:pPr lvl="1"/>
            <a:r>
              <a:rPr lang="en-US" noProof="0" dirty="0"/>
              <a:t>New challenges, such as changing national and international regulations</a:t>
            </a:r>
          </a:p>
          <a:p>
            <a:endParaRPr lang="en-US" noProof="0" dirty="0"/>
          </a:p>
          <a:p>
            <a:r>
              <a:rPr lang="en-US" noProof="0" dirty="0"/>
              <a:t>A WF survey in the autumn 2025 with close to 900 responses from 23 countries!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The key to it all will always be threefold: to serve breeders, breeding associations and Icelandic horse enthusiasts in general</a:t>
            </a:r>
          </a:p>
        </p:txBody>
      </p:sp>
    </p:spTree>
    <p:extLst>
      <p:ext uri="{BB962C8B-B14F-4D97-AF65-F5344CB8AC3E}">
        <p14:creationId xmlns:p14="http://schemas.microsoft.com/office/powerpoint/2010/main" val="348970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C891-2989-A073-1655-E550363D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studbook for the Icelandic horse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7160-AF69-7BA5-2E31-C431DD4E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15354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Began in 1923 – not all horses registered</a:t>
            </a:r>
          </a:p>
          <a:p>
            <a:pPr lvl="1"/>
            <a:r>
              <a:rPr lang="en-US" noProof="0" dirty="0"/>
              <a:t>a </a:t>
            </a:r>
            <a:r>
              <a:rPr lang="en-US" b="1" noProof="0" dirty="0"/>
              <a:t>selective studbook with minimum scoring requirements</a:t>
            </a:r>
          </a:p>
          <a:p>
            <a:pPr lvl="1"/>
            <a:r>
              <a:rPr lang="en-US" noProof="0" dirty="0"/>
              <a:t>a studbook number</a:t>
            </a:r>
          </a:p>
          <a:p>
            <a:pPr marL="0" indent="0">
              <a:buNone/>
            </a:pPr>
            <a:r>
              <a:rPr lang="en-US" noProof="0" dirty="0"/>
              <a:t>In 1987: horses registered with the unique life number:</a:t>
            </a:r>
          </a:p>
          <a:p>
            <a:pPr marL="0" indent="0">
              <a:buNone/>
            </a:pPr>
            <a:r>
              <a:rPr lang="en-US" noProof="0" dirty="0"/>
              <a:t>	1987125132</a:t>
            </a:r>
          </a:p>
          <a:p>
            <a:pPr marL="0" indent="0">
              <a:buNone/>
            </a:pPr>
            <a:r>
              <a:rPr lang="en-US" noProof="0" dirty="0"/>
              <a:t>In 1989 decided to register all horses in Iceland, regardless of their breeding assessment results</a:t>
            </a:r>
          </a:p>
          <a:p>
            <a:pPr marL="0" indent="0">
              <a:buNone/>
            </a:pPr>
            <a:r>
              <a:rPr lang="en-US" noProof="0" dirty="0"/>
              <a:t>Led to the development of a digital database called </a:t>
            </a:r>
            <a:r>
              <a:rPr lang="en-US" b="1" noProof="0" dirty="0"/>
              <a:t>Fengur</a:t>
            </a:r>
            <a:r>
              <a:rPr lang="en-US" noProof="0" dirty="0"/>
              <a:t> (1991)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A1420-890F-5CC3-63C6-229BBBB9C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3273"/>
          <a:stretch/>
        </p:blipFill>
        <p:spPr>
          <a:xfrm>
            <a:off x="9209856" y="283294"/>
            <a:ext cx="2875464" cy="28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25C0-80C2-FBE7-7919-9C126EDA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1"/>
            <a:ext cx="10515600" cy="1110241"/>
          </a:xfrm>
        </p:spPr>
        <p:txBody>
          <a:bodyPr/>
          <a:lstStyle/>
          <a:p>
            <a:r>
              <a:rPr lang="en-US" noProof="0" dirty="0"/>
              <a:t>Precursors to </a:t>
            </a:r>
            <a:r>
              <a:rPr lang="en-US" noProof="0" dirty="0" err="1"/>
              <a:t>WorldFengur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7F9AC-A1EC-2DF4-B59A-860965D6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005841"/>
            <a:ext cx="10515600" cy="5852160"/>
          </a:xfrm>
        </p:spPr>
        <p:txBody>
          <a:bodyPr/>
          <a:lstStyle/>
          <a:p>
            <a:pPr marL="0" indent="0">
              <a:buNone/>
            </a:pPr>
            <a:r>
              <a:rPr lang="en-US" b="1" noProof="0" dirty="0"/>
              <a:t>Fengur</a:t>
            </a:r>
            <a:r>
              <a:rPr lang="en-US" noProof="0" dirty="0"/>
              <a:t> was the precursor to </a:t>
            </a:r>
            <a:r>
              <a:rPr lang="en-US" noProof="0" dirty="0" err="1"/>
              <a:t>WorldFengur</a:t>
            </a:r>
            <a:r>
              <a:rPr lang="en-US" dirty="0"/>
              <a:t> </a:t>
            </a:r>
            <a:endParaRPr lang="en-US" noProof="0" dirty="0"/>
          </a:p>
          <a:p>
            <a:r>
              <a:rPr lang="en-US" noProof="0" dirty="0"/>
              <a:t>Used for Studbook work in Iceland</a:t>
            </a:r>
          </a:p>
          <a:p>
            <a:r>
              <a:rPr lang="en-US" noProof="0" dirty="0"/>
              <a:t>Formed the basis with data of </a:t>
            </a:r>
            <a:r>
              <a:rPr lang="en-US" dirty="0"/>
              <a:t>9</a:t>
            </a:r>
            <a:r>
              <a:rPr lang="en-US" noProof="0" dirty="0"/>
              <a:t>.000 horses   </a:t>
            </a:r>
          </a:p>
          <a:p>
            <a:pPr marL="0" indent="0">
              <a:buNone/>
            </a:pPr>
            <a:r>
              <a:rPr lang="en-US" noProof="0" dirty="0"/>
              <a:t>Soon </a:t>
            </a:r>
            <a:r>
              <a:rPr lang="en-US" b="1" noProof="0" dirty="0"/>
              <a:t>PC-Fengur</a:t>
            </a:r>
            <a:r>
              <a:rPr lang="en-US" noProof="0" dirty="0"/>
              <a:t> (1994) available on floppy disk</a:t>
            </a:r>
          </a:p>
          <a:p>
            <a:pPr marL="0" indent="0">
              <a:buNone/>
            </a:pPr>
            <a:r>
              <a:rPr lang="en-US" noProof="0" dirty="0"/>
              <a:t>Followed by </a:t>
            </a:r>
            <a:r>
              <a:rPr lang="en-US" b="1" noProof="0" dirty="0" err="1"/>
              <a:t>Íslandsfengur</a:t>
            </a:r>
            <a:r>
              <a:rPr lang="en-US" b="1" noProof="0" dirty="0"/>
              <a:t> </a:t>
            </a:r>
            <a:r>
              <a:rPr lang="en-US" noProof="0" dirty="0"/>
              <a:t>(1997) on CD-ROM </a:t>
            </a:r>
          </a:p>
          <a:p>
            <a:pPr marL="0" indent="0">
              <a:buNone/>
            </a:pPr>
            <a:r>
              <a:rPr lang="en-US" b="1" noProof="0" dirty="0" err="1"/>
              <a:t>VeraldarFengur</a:t>
            </a:r>
            <a:r>
              <a:rPr lang="en-US" b="1" noProof="0" dirty="0"/>
              <a:t> </a:t>
            </a:r>
            <a:r>
              <a:rPr lang="en-US" noProof="0" dirty="0"/>
              <a:t>(1998) </a:t>
            </a:r>
          </a:p>
          <a:p>
            <a:pPr marL="0" indent="0">
              <a:buNone/>
            </a:pPr>
            <a:r>
              <a:rPr lang="en-US" noProof="0" dirty="0"/>
              <a:t>- the first internet-based version of the database</a:t>
            </a:r>
          </a:p>
          <a:p>
            <a:pPr marL="0" indent="0">
              <a:buNone/>
            </a:pPr>
            <a:r>
              <a:rPr lang="en-US" noProof="0" dirty="0"/>
              <a:t>Jón Baldur Lorange and Kristinn </a:t>
            </a:r>
            <a:r>
              <a:rPr lang="en-US" noProof="0" dirty="0" err="1"/>
              <a:t>Hugason</a:t>
            </a:r>
            <a:r>
              <a:rPr lang="en-US" noProof="0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noProof="0" dirty="0"/>
              <a:t>- the main persons in this valuable development</a:t>
            </a:r>
          </a:p>
          <a:p>
            <a:pPr marL="0" indent="0">
              <a:buNone/>
            </a:pPr>
            <a:r>
              <a:rPr lang="en-US" noProof="0" dirty="0"/>
              <a:t>Þorvaldur Árnason – a key person in the development of the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D7B06-BC11-1E5E-3688-45666296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68" y="146590"/>
            <a:ext cx="3265424" cy="2449068"/>
          </a:xfrm>
          <a:prstGeom prst="rect">
            <a:avLst/>
          </a:prstGeom>
        </p:spPr>
      </p:pic>
      <p:pic>
        <p:nvPicPr>
          <p:cNvPr id="6" name="Picture 5" descr="A person riding a horse&#10;&#10;Description automatically generated">
            <a:extLst>
              <a:ext uri="{FF2B5EF4-FFF2-40B4-BE49-F238E27FC236}">
                <a16:creationId xmlns:a16="http://schemas.microsoft.com/office/drawing/2014/main" id="{63DAB778-3C15-4473-9D44-6894E7F21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47" y="3169332"/>
            <a:ext cx="2838465" cy="21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57B4-4C99-AD34-FE58-39500339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319DDC-613E-8939-3954-3313A6741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5" y="283464"/>
            <a:ext cx="8447310" cy="6099048"/>
          </a:xfrm>
        </p:spPr>
      </p:pic>
    </p:spTree>
    <p:extLst>
      <p:ext uri="{BB962C8B-B14F-4D97-AF65-F5344CB8AC3E}">
        <p14:creationId xmlns:p14="http://schemas.microsoft.com/office/powerpoint/2010/main" val="264461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CEE7-7C4A-3394-BA7A-C282D613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" y="269557"/>
            <a:ext cx="10515600" cy="1325563"/>
          </a:xfrm>
        </p:spPr>
        <p:txBody>
          <a:bodyPr/>
          <a:lstStyle/>
          <a:p>
            <a:r>
              <a:rPr lang="en-US" noProof="0" dirty="0" err="1"/>
              <a:t>WorldFengur</a:t>
            </a:r>
            <a:r>
              <a:rPr lang="en-US" noProof="0" dirty="0"/>
              <a:t> – global database for the Icelandic horse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80D7-2E67-1C26-449C-88DC0BD1F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1684325"/>
            <a:ext cx="10515600" cy="4904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In 2000 co-operation agreement between</a:t>
            </a:r>
          </a:p>
          <a:p>
            <a:pPr marL="0" indent="0">
              <a:buNone/>
            </a:pPr>
            <a:r>
              <a:rPr lang="en-US" noProof="0" dirty="0"/>
              <a:t> </a:t>
            </a:r>
            <a:r>
              <a:rPr lang="en-US" dirty="0"/>
              <a:t>FEIF and </a:t>
            </a:r>
            <a:r>
              <a:rPr lang="en-US" noProof="0" dirty="0"/>
              <a:t>Farmers Association in Iceland and was signed</a:t>
            </a:r>
          </a:p>
          <a:p>
            <a:pPr marL="0" indent="0" fontAlgn="base">
              <a:buNone/>
            </a:pPr>
            <a:r>
              <a:rPr lang="en-US" dirty="0"/>
              <a:t>Objectives of the </a:t>
            </a:r>
            <a:r>
              <a:rPr lang="en-US" dirty="0" err="1"/>
              <a:t>WorldFengur</a:t>
            </a:r>
            <a:r>
              <a:rPr lang="en-US" dirty="0"/>
              <a:t> project</a:t>
            </a:r>
          </a:p>
          <a:p>
            <a:pPr fontAlgn="base"/>
            <a:r>
              <a:rPr lang="en-US" dirty="0"/>
              <a:t>To register the whole population of Icelandic horses in one database</a:t>
            </a:r>
          </a:p>
          <a:p>
            <a:pPr fontAlgn="base"/>
            <a:r>
              <a:rPr lang="en-US" dirty="0"/>
              <a:t>To calculate BLUP breeding value scores for all Icelandic horses in the world</a:t>
            </a:r>
          </a:p>
          <a:p>
            <a:pPr fontAlgn="base"/>
            <a:r>
              <a:rPr lang="en-US" dirty="0"/>
              <a:t>Offer member associations of FEIF a common online studbook for their daily administration</a:t>
            </a:r>
          </a:p>
          <a:p>
            <a:pPr marL="0" indent="0">
              <a:buNone/>
            </a:pPr>
            <a:r>
              <a:rPr lang="en-US" noProof="0" dirty="0"/>
              <a:t>In 2001, </a:t>
            </a:r>
            <a:r>
              <a:rPr lang="en-US" noProof="0" dirty="0" err="1"/>
              <a:t>WorldFengur</a:t>
            </a:r>
            <a:r>
              <a:rPr lang="en-US" noProof="0" dirty="0"/>
              <a:t> was opened for public use at the World Championships in Austria by Jens Otto Veje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A35F7-F641-3231-10C7-63E074DA1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932338"/>
            <a:ext cx="3319272" cy="23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06C-50F9-C095-85E4-2C59271D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Ever growing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C35A-E855-E908-E525-684B4278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12" y="1825624"/>
            <a:ext cx="11200588" cy="4831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noProof="0" dirty="0"/>
              <a:t>In year 2011 – 9.507 subscribers</a:t>
            </a:r>
          </a:p>
          <a:p>
            <a:pPr marL="0" indent="0">
              <a:buNone/>
            </a:pPr>
            <a:r>
              <a:rPr lang="en-US" noProof="0" dirty="0"/>
              <a:t>In year 2018 – 18.168 subscribers 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noProof="0" dirty="0"/>
              <a:t>Today: over 28.000 subscribers – 1.340.000 visits last year!!</a:t>
            </a:r>
          </a:p>
          <a:p>
            <a:pPr marL="0" indent="0">
              <a:buNone/>
            </a:pPr>
            <a:r>
              <a:rPr lang="en-US" noProof="0" dirty="0"/>
              <a:t>In the beginning: 9.000 horses were registered</a:t>
            </a:r>
          </a:p>
          <a:p>
            <a:pPr marL="0" indent="0">
              <a:buNone/>
            </a:pPr>
            <a:r>
              <a:rPr lang="en-US" noProof="0" dirty="0"/>
              <a:t>Now we have 585.476 horses registered</a:t>
            </a:r>
          </a:p>
          <a:p>
            <a:r>
              <a:rPr lang="en-US" noProof="0" dirty="0"/>
              <a:t>Alive: 311.542 horses in all the FEIF countries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noProof="0" dirty="0"/>
              <a:t>Tremendous work has been done through the years by the WF registrars!!</a:t>
            </a:r>
          </a:p>
          <a:p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C5589-BC5A-7705-255C-F35E500A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>
            <a:fillRect/>
          </a:stretch>
        </p:blipFill>
        <p:spPr>
          <a:xfrm>
            <a:off x="6748235" y="509524"/>
            <a:ext cx="5290553" cy="23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3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EB8A-0347-0B6B-687B-40F0492C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37"/>
            <a:ext cx="10515600" cy="1325563"/>
          </a:xfrm>
        </p:spPr>
        <p:txBody>
          <a:bodyPr/>
          <a:lstStyle/>
          <a:p>
            <a:r>
              <a:rPr lang="en-US" noProof="0" dirty="0"/>
              <a:t>FEIF Registration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5829-FA57-E17C-E3B5-7D1EC6F9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152"/>
            <a:ext cx="10515600" cy="49608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noProof="0" dirty="0"/>
              <a:t>To support and </a:t>
            </a:r>
            <a:r>
              <a:rPr lang="en-US" noProof="0" dirty="0" err="1"/>
              <a:t>standardise</a:t>
            </a:r>
            <a:r>
              <a:rPr lang="en-US" noProof="0" dirty="0"/>
              <a:t> registration work done in </a:t>
            </a:r>
            <a:r>
              <a:rPr lang="en-US" noProof="0" dirty="0" err="1"/>
              <a:t>WorldFengur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The first chairman Clive Philips from Scotland</a:t>
            </a:r>
          </a:p>
          <a:p>
            <a:pPr marL="0" indent="0">
              <a:buNone/>
            </a:pPr>
            <a:r>
              <a:rPr lang="en-US" noProof="0" dirty="0"/>
              <a:t>Since then</a:t>
            </a:r>
          </a:p>
          <a:p>
            <a:r>
              <a:rPr lang="en-US" noProof="0" dirty="0"/>
              <a:t>Kati Ahola (Finland)</a:t>
            </a:r>
          </a:p>
          <a:p>
            <a:r>
              <a:rPr lang="en-US" noProof="0" dirty="0"/>
              <a:t>Inge Kringeland (Norway)</a:t>
            </a:r>
          </a:p>
          <a:p>
            <a:r>
              <a:rPr lang="en-US" noProof="0" dirty="0"/>
              <a:t>Mike Edwards (Great Britain)</a:t>
            </a:r>
          </a:p>
          <a:p>
            <a:r>
              <a:rPr lang="en-US" noProof="0" dirty="0"/>
              <a:t>Kristín Halldórsdóttir (Germany) </a:t>
            </a:r>
          </a:p>
          <a:p>
            <a:pPr marL="0" indent="0">
              <a:buNone/>
            </a:pPr>
            <a:r>
              <a:rPr lang="en-US" noProof="0" dirty="0"/>
              <a:t>Members of the group through the years</a:t>
            </a:r>
          </a:p>
          <a:p>
            <a:r>
              <a:rPr lang="en-US" noProof="0" dirty="0"/>
              <a:t>Þorberg Þorbergsson – main programmer</a:t>
            </a:r>
          </a:p>
          <a:p>
            <a:r>
              <a:rPr lang="en-US" noProof="0" dirty="0"/>
              <a:t>Kim Middel (Netherlands)</a:t>
            </a:r>
          </a:p>
          <a:p>
            <a:r>
              <a:rPr lang="en-US" noProof="0" dirty="0"/>
              <a:t>Hallveig </a:t>
            </a:r>
            <a:r>
              <a:rPr lang="en-US" noProof="0" dirty="0" err="1"/>
              <a:t>Fróðadóttir</a:t>
            </a:r>
            <a:r>
              <a:rPr lang="en-US" noProof="0" dirty="0"/>
              <a:t> (Iceland)</a:t>
            </a:r>
          </a:p>
          <a:p>
            <a:r>
              <a:rPr lang="en-US" noProof="0" dirty="0"/>
              <a:t>Annette Knutsen (Denmark)</a:t>
            </a:r>
          </a:p>
          <a:p>
            <a:r>
              <a:rPr lang="en-US" dirty="0"/>
              <a:t>And of course, Jón Baldur Lorange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9AB29-804E-746D-E52C-087116D37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2240280"/>
            <a:ext cx="4430388" cy="33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8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0905-6CC6-C68A-5B15-697FF2E1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International BLUP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4832-A4EF-CC49-643B-E4B4231C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2293178"/>
            <a:ext cx="10515600" cy="4351338"/>
          </a:xfrm>
        </p:spPr>
        <p:txBody>
          <a:bodyPr/>
          <a:lstStyle/>
          <a:p>
            <a:r>
              <a:rPr lang="en-US" noProof="0" dirty="0"/>
              <a:t>In the year 2005 one of the initial and most important goals of the </a:t>
            </a:r>
            <a:r>
              <a:rPr lang="en-US" noProof="0" dirty="0" err="1"/>
              <a:t>WorldFengur</a:t>
            </a:r>
            <a:r>
              <a:rPr lang="en-US" noProof="0" dirty="0"/>
              <a:t> project was achieved</a:t>
            </a:r>
          </a:p>
          <a:p>
            <a:r>
              <a:rPr lang="en-US" noProof="0" dirty="0"/>
              <a:t>The calculation of international BLUP breeding values</a:t>
            </a:r>
          </a:p>
          <a:p>
            <a:r>
              <a:rPr lang="en-US" noProof="0" dirty="0"/>
              <a:t>In the beginning for 190.000 horses from 11 different countries</a:t>
            </a:r>
          </a:p>
          <a:p>
            <a:r>
              <a:rPr lang="en-US" noProof="0" dirty="0"/>
              <a:t>Today the BLUP evaluations included BLUP values for over 500.000 horses from all over the world</a:t>
            </a:r>
          </a:p>
          <a:p>
            <a:pPr lvl="1"/>
            <a:r>
              <a:rPr lang="en-US" noProof="0" dirty="0"/>
              <a:t>Based on 38.000 results from breeding shows and 172.000 competition records</a:t>
            </a:r>
          </a:p>
        </p:txBody>
      </p:sp>
      <p:pic>
        <p:nvPicPr>
          <p:cNvPr id="4" name="Picture 3" descr="A person riding a horse&#10;&#10;Description automatically generated">
            <a:extLst>
              <a:ext uri="{FF2B5EF4-FFF2-40B4-BE49-F238E27FC236}">
                <a16:creationId xmlns:a16="http://schemas.microsoft.com/office/drawing/2014/main" id="{07A7AB69-1B2F-79AB-0ED0-DDE7605E2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3900" r="7096" b="9459"/>
          <a:stretch>
            <a:fillRect/>
          </a:stretch>
        </p:blipFill>
        <p:spPr>
          <a:xfrm>
            <a:off x="8947943" y="97380"/>
            <a:ext cx="2856961" cy="21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3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F25E-693F-CFE8-48D5-053C96F5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Valuable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86EF-A794-C4F2-C19C-1A09C3DB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data entered in </a:t>
            </a:r>
            <a:r>
              <a:rPr lang="en-US" noProof="0" dirty="0" err="1"/>
              <a:t>WorldFengur</a:t>
            </a:r>
            <a:r>
              <a:rPr lang="en-US" noProof="0" dirty="0"/>
              <a:t> consists of </a:t>
            </a:r>
          </a:p>
          <a:p>
            <a:r>
              <a:rPr lang="en-US" dirty="0"/>
              <a:t>B</a:t>
            </a:r>
            <a:r>
              <a:rPr lang="en-US" noProof="0" dirty="0" err="1"/>
              <a:t>asic</a:t>
            </a:r>
            <a:r>
              <a:rPr lang="en-US" noProof="0" dirty="0"/>
              <a:t> information - name, color and pedigree which is traceable all the way back to ancestors born in Iceland</a:t>
            </a:r>
          </a:p>
          <a:p>
            <a:r>
              <a:rPr lang="en-US" dirty="0"/>
              <a:t>I</a:t>
            </a:r>
            <a:r>
              <a:rPr lang="en-US" noProof="0" dirty="0" err="1"/>
              <a:t>nformation</a:t>
            </a:r>
            <a:r>
              <a:rPr lang="en-US" noProof="0" dirty="0"/>
              <a:t> on breeders, owners, offspring, breeding evaluations, photos, videos, horse names, horse colors and results from sports competitions and breeding assessments</a:t>
            </a:r>
          </a:p>
          <a:p>
            <a:r>
              <a:rPr lang="en-US" noProof="0" dirty="0"/>
              <a:t>The backbone of the database is the unique identification number (FEIF ID-number) together with UELN number of each horse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096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786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25 years of WorldFengur</vt:lpstr>
      <vt:lpstr>The studbook for the Icelandic horse</vt:lpstr>
      <vt:lpstr>Precursors to WorldFengur</vt:lpstr>
      <vt:lpstr>PowerPoint Presentation</vt:lpstr>
      <vt:lpstr>WorldFengur – global database for the Icelandic horse</vt:lpstr>
      <vt:lpstr>Ever growing database</vt:lpstr>
      <vt:lpstr>FEIF Registration Group</vt:lpstr>
      <vt:lpstr>International BLUP values</vt:lpstr>
      <vt:lpstr>Valuable data</vt:lpstr>
      <vt:lpstr>The registrars</vt:lpstr>
      <vt:lpstr>DNA</vt:lpstr>
      <vt:lpstr>Virtual mating and stallion selection</vt:lpstr>
      <vt:lpstr>Colors of the Icelandic horse</vt:lpstr>
      <vt:lpstr>Next steps into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Þorvaldur Kristjánsson</dc:creator>
  <cp:lastModifiedBy>Þorvaldur Kristjánsson</cp:lastModifiedBy>
  <cp:revision>1</cp:revision>
  <dcterms:created xsi:type="dcterms:W3CDTF">2026-01-28T14:14:28Z</dcterms:created>
  <dcterms:modified xsi:type="dcterms:W3CDTF">2026-01-31T09:47:53Z</dcterms:modified>
</cp:coreProperties>
</file>